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01/28/2020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01/28/2020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01/28/2020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01/28/2020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01/28/2020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01/28/2020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01/28/2020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7105"/>
            <a:ext cx="9448800" cy="1825096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4"/>
                </a:solidFill>
              </a:rPr>
              <a:t>From Neutrality to War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0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Isolationism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E5F73B"/>
                </a:solidFill>
              </a:rPr>
              <a:t>National policy of avoiding involvement in world affairs</a:t>
            </a:r>
          </a:p>
          <a:p>
            <a:r>
              <a:rPr lang="en-US" sz="2800" dirty="0"/>
              <a:t>Examples of isolationism after WWI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400" dirty="0"/>
              <a:t>- refusing to join League of Nations </a:t>
            </a:r>
          </a:p>
          <a:p>
            <a:pPr marL="0" indent="0">
              <a:buNone/>
            </a:pPr>
            <a:r>
              <a:rPr lang="en-US" sz="2400" dirty="0"/>
              <a:t>	- insisting on collection of war debt</a:t>
            </a:r>
          </a:p>
          <a:p>
            <a:pPr marL="0" indent="0">
              <a:buNone/>
            </a:pPr>
            <a:r>
              <a:rPr lang="en-US" sz="2400" dirty="0"/>
              <a:t>	- implementation of high tariffs</a:t>
            </a:r>
          </a:p>
          <a:p>
            <a:pPr marL="0" indent="0">
              <a:buNone/>
            </a:pPr>
            <a:r>
              <a:rPr lang="en-US" sz="2400" dirty="0"/>
              <a:t>	- </a:t>
            </a:r>
            <a:r>
              <a:rPr lang="en-US" sz="2400" i="1" dirty="0"/>
              <a:t>restricting immigration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Continued isolationism due to Great Depression (</a:t>
            </a:r>
            <a:r>
              <a:rPr lang="en-US" sz="2000" dirty="0"/>
              <a:t>enough problems to deal with at home)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59993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American Neutrality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6"/>
                </a:solidFill>
              </a:rPr>
              <a:t>Neutrality Acts – </a:t>
            </a:r>
            <a:r>
              <a:rPr lang="en-US" sz="2800" i="1" dirty="0">
                <a:solidFill>
                  <a:schemeClr val="accent6"/>
                </a:solidFill>
              </a:rPr>
              <a:t>designed to keep U.S. out of conflict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6"/>
              </a:solidFill>
            </a:endParaRPr>
          </a:p>
          <a:p>
            <a:r>
              <a:rPr lang="en-US" sz="2400" dirty="0"/>
              <a:t>1935 and 1936 – Prohibited selling of arms to nations at war</a:t>
            </a:r>
          </a:p>
          <a:p>
            <a:r>
              <a:rPr lang="en-US" sz="2400" dirty="0"/>
              <a:t>1937 – now includes civil wars and sale of non-military goods under new provision of </a:t>
            </a:r>
            <a:r>
              <a:rPr lang="en-US" sz="2800" b="1" dirty="0"/>
              <a:t>cash and carry - </a:t>
            </a:r>
            <a:r>
              <a:rPr lang="en-US" dirty="0"/>
              <a:t>paid upfront in cash and arranged transportation (loophole to help allied forces)</a:t>
            </a:r>
          </a:p>
          <a:p>
            <a:r>
              <a:rPr lang="en-US" dirty="0"/>
              <a:t>1939 – </a:t>
            </a:r>
            <a:r>
              <a:rPr lang="en-US" b="1" dirty="0"/>
              <a:t>“cash and carry” </a:t>
            </a:r>
            <a:r>
              <a:rPr lang="en-US" dirty="0"/>
              <a:t>now included sale of arms 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Lend and lease Act of 1941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FDR – Fireside Chat – U.S. is the “arsenal of Democracy”</a:t>
            </a:r>
          </a:p>
          <a:p>
            <a:r>
              <a:rPr lang="en-US" dirty="0"/>
              <a:t>FDR quote “</a:t>
            </a:r>
            <a:r>
              <a:rPr lang="en-US" i="1" dirty="0">
                <a:solidFill>
                  <a:srgbClr val="00B050"/>
                </a:solidFill>
              </a:rPr>
              <a:t>There is far less chance of the United States getting into war, if we do all we can now to support the nations defending themselves against attack by the Axis…”</a:t>
            </a:r>
            <a:r>
              <a:rPr lang="en-US" i="1" dirty="0"/>
              <a:t> </a:t>
            </a:r>
          </a:p>
          <a:p>
            <a:r>
              <a:rPr lang="en-US" dirty="0"/>
              <a:t>March 1941 Lend and Lease Act signed by President Roosevelt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This Act authorized America to sell, lease, or lend war materials to countries that were “deemed vital to defense of U.S.”</a:t>
            </a:r>
          </a:p>
          <a:p>
            <a:pPr lvl="1"/>
            <a:r>
              <a:rPr lang="en-US" dirty="0"/>
              <a:t>This was a direct effort to keep U.S. out of war by supporting British forces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FFFF00"/>
                </a:solidFill>
              </a:rPr>
              <a:t>Four Freedoms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1941 FDR State of the Union Address – Democratic society should include </a:t>
            </a:r>
            <a:r>
              <a:rPr lang="en-US" sz="3200"/>
              <a:t>the following: 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Freedom of speech and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Freedom of worship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Freedom from want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Freedom from fear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757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283</TotalTime>
  <Words>233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From Neutrality to War</vt:lpstr>
      <vt:lpstr>Isolationism </vt:lpstr>
      <vt:lpstr>American Neutrality</vt:lpstr>
      <vt:lpstr>Lend and lease Act of 1941</vt:lpstr>
      <vt:lpstr>Four Freedoms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Neutrality to War</dc:title>
  <dc:creator>Crystal Rymer</dc:creator>
  <cp:lastModifiedBy>Vanlue, Coleen K.</cp:lastModifiedBy>
  <cp:revision>17</cp:revision>
  <dcterms:created xsi:type="dcterms:W3CDTF">2020-01-27T14:32:20Z</dcterms:created>
  <dcterms:modified xsi:type="dcterms:W3CDTF">2020-01-28T12:35:02Z</dcterms:modified>
</cp:coreProperties>
</file>