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7" r:id="rId4"/>
    <p:sldId id="260" r:id="rId5"/>
    <p:sldId id="263" r:id="rId6"/>
    <p:sldId id="262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DB885-9115-45DC-B53D-509FADBAB0BB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B3A5D-7BD5-404F-A71A-FD7B5C6ED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B3A5D-7BD5-404F-A71A-FD7B5C6EDF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01E428-EA7E-4266-826D-92D49780A0B2}" type="datetimeFigureOut">
              <a:rPr lang="en-US" smtClean="0"/>
              <a:t>01/10/2020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049AFB-3375-40C5-B762-815D415CE1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Immigration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Late 1800s-Early 1900s</a:t>
            </a:r>
          </a:p>
        </p:txBody>
      </p:sp>
    </p:spTree>
    <p:extLst>
      <p:ext uri="{BB962C8B-B14F-4D97-AF65-F5344CB8AC3E}">
        <p14:creationId xmlns:p14="http://schemas.microsoft.com/office/powerpoint/2010/main" val="744506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Slides G &amp; F – The Immigrant Experience in America</a:t>
            </a:r>
          </a:p>
          <a:p>
            <a:r>
              <a:rPr lang="en-US" dirty="0"/>
              <a:t>1.  Immigrants often settled in big cities, especially industrial centers and ports where jobs were available.</a:t>
            </a:r>
          </a:p>
          <a:p>
            <a:r>
              <a:rPr lang="en-US" dirty="0"/>
              <a:t> - Ethnic neighborhoods were created where residents shared common cultural traits…a “support network”</a:t>
            </a:r>
          </a:p>
          <a:p>
            <a:r>
              <a:rPr lang="en-US" dirty="0"/>
              <a:t> - BUT…this slowed down the assimilation process</a:t>
            </a:r>
          </a:p>
          <a:p>
            <a:r>
              <a:rPr lang="en-US" dirty="0"/>
              <a:t> - Living conditions could be crowded &amp; unsanitary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you view the slide (J), answer the following question in your notebook: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do you think the European immigrant experience was different than the Asian immigrant experience?  List as many differences as you can think of.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Were there any similarities?  If so, what were they? </a:t>
            </a:r>
          </a:p>
        </p:txBody>
      </p:sp>
    </p:spTree>
    <p:extLst>
      <p:ext uri="{BB962C8B-B14F-4D97-AF65-F5344CB8AC3E}">
        <p14:creationId xmlns:p14="http://schemas.microsoft.com/office/powerpoint/2010/main" val="173027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9FB0-9BDC-445E-A059-56D0173F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62F66-F337-4E8A-823F-ED97B777C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message of the political cartoon in a few sentences.  Is it pro or anti-immigrant?</a:t>
            </a:r>
          </a:p>
        </p:txBody>
      </p:sp>
    </p:spTree>
    <p:extLst>
      <p:ext uri="{BB962C8B-B14F-4D97-AF65-F5344CB8AC3E}">
        <p14:creationId xmlns:p14="http://schemas.microsoft.com/office/powerpoint/2010/main" val="220128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/>
          </a:bodyPr>
          <a:lstStyle/>
          <a:p>
            <a:r>
              <a:rPr lang="en-US" sz="1400" dirty="0"/>
              <a:t>AS you view this slide, turn and talk to your neighbors about the following:</a:t>
            </a:r>
            <a:br>
              <a:rPr lang="en-US" sz="1400" dirty="0"/>
            </a:br>
            <a:r>
              <a:rPr lang="en-US" sz="1400" dirty="0"/>
              <a:t> - What is happening in the slide?</a:t>
            </a:r>
            <a:br>
              <a:rPr lang="en-US" sz="1400" dirty="0"/>
            </a:br>
            <a:r>
              <a:rPr lang="en-US" sz="1400" dirty="0"/>
              <a:t> - Who are the people on the boat?</a:t>
            </a:r>
            <a:br>
              <a:rPr lang="en-US" sz="1400" dirty="0"/>
            </a:br>
            <a:r>
              <a:rPr lang="en-US" sz="1400" dirty="0"/>
              <a:t> - How do you think they are feeling?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33400"/>
            <a:ext cx="8255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51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68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6745" y="775855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8229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Slide A – Reasons for Immigration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2800" dirty="0"/>
              <a:t>- From the end of the Civil War (1865 – 1915) over 13 million immigrants come to the USA.</a:t>
            </a:r>
          </a:p>
          <a:p>
            <a:endParaRPr lang="en-US" sz="2800" dirty="0"/>
          </a:p>
          <a:p>
            <a:r>
              <a:rPr lang="en-US" sz="2800" dirty="0"/>
              <a:t> - Push Factors: </a:t>
            </a:r>
          </a:p>
          <a:p>
            <a:r>
              <a:rPr lang="en-US" sz="2800" dirty="0"/>
              <a:t>     1.  War in homeland</a:t>
            </a:r>
          </a:p>
          <a:p>
            <a:r>
              <a:rPr lang="en-US" sz="2800" dirty="0"/>
              <a:t>     2.  Famine</a:t>
            </a:r>
          </a:p>
          <a:p>
            <a:r>
              <a:rPr lang="en-US" sz="2800" dirty="0"/>
              <a:t>     3.  Religious persecution</a:t>
            </a:r>
          </a:p>
          <a:p>
            <a:r>
              <a:rPr lang="en-US" sz="2800" dirty="0"/>
              <a:t>     4.  Overpopulation</a:t>
            </a:r>
          </a:p>
        </p:txBody>
      </p:sp>
    </p:spTree>
    <p:extLst>
      <p:ext uri="{BB962C8B-B14F-4D97-AF65-F5344CB8AC3E}">
        <p14:creationId xmlns:p14="http://schemas.microsoft.com/office/powerpoint/2010/main" val="416230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7010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Slide B- As you view the slide, turn and talk to your neighbors about the following:</a:t>
            </a:r>
          </a:p>
          <a:p>
            <a:endParaRPr lang="en-US" sz="2800" dirty="0"/>
          </a:p>
          <a:p>
            <a:r>
              <a:rPr lang="en-US" sz="2800" dirty="0"/>
              <a:t> - Who are these people?</a:t>
            </a:r>
          </a:p>
          <a:p>
            <a:endParaRPr lang="en-US" sz="2800" dirty="0"/>
          </a:p>
          <a:p>
            <a:r>
              <a:rPr lang="en-US" sz="2800" dirty="0"/>
              <a:t> - What are some of the hardships of their voyage?</a:t>
            </a:r>
          </a:p>
          <a:p>
            <a:endParaRPr lang="en-US" sz="2800" dirty="0"/>
          </a:p>
          <a:p>
            <a:r>
              <a:rPr lang="en-US" sz="2800" dirty="0"/>
              <a:t> - From what economic class might they come?  How can you tell?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76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812800"/>
            <a:ext cx="7696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Slide C - As you view the slide, turn and talk to your neighbors about the following:</a:t>
            </a:r>
          </a:p>
          <a:p>
            <a:r>
              <a:rPr lang="en-US" sz="3200" dirty="0"/>
              <a:t> </a:t>
            </a:r>
          </a:p>
          <a:p>
            <a:pPr marL="342900" indent="-342900">
              <a:buAutoNum type="arabicPeriod"/>
            </a:pPr>
            <a:r>
              <a:rPr lang="en-US" sz="3200" dirty="0"/>
              <a:t>Where is this building located?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 startAt="2"/>
            </a:pPr>
            <a:r>
              <a:rPr lang="en-US" sz="3200" dirty="0"/>
              <a:t>If you were an arriving immigrant and this was the first building you saw, what impression would you have of the United States?</a:t>
            </a:r>
          </a:p>
          <a:p>
            <a:pPr marL="342900" indent="-3429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13832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Slide D  -  As you view the slide, turn and talk to your neighbors about the following: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Who are the men with their shirts off?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  What is happening in the slide?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How do you think the immigrants feel?  Are they receiving fair treatment?  Why or why not?</a:t>
            </a:r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865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Slides B, C, D, E – The Immigrant Experience</a:t>
            </a:r>
          </a:p>
          <a:p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Steerage – The cheapest section of the ship…below decks</a:t>
            </a:r>
          </a:p>
          <a:p>
            <a:r>
              <a:rPr lang="en-US" sz="2000" dirty="0"/>
              <a:t> 	 - The poorest immigrants traveled here…MANY</a:t>
            </a:r>
          </a:p>
          <a:p>
            <a:r>
              <a:rPr lang="en-US" sz="2000" dirty="0"/>
              <a:t>	 - Very diverse group of people crowded in</a:t>
            </a:r>
          </a:p>
          <a:p>
            <a:r>
              <a:rPr lang="en-US" sz="2000" dirty="0"/>
              <a:t>	 - this passage/trip could cost one’s life savings</a:t>
            </a:r>
          </a:p>
          <a:p>
            <a:endParaRPr lang="en-US" sz="2000" dirty="0"/>
          </a:p>
          <a:p>
            <a:pPr marL="342900" indent="-342900">
              <a:buAutoNum type="arabicPeriod" startAt="2"/>
            </a:pPr>
            <a:r>
              <a:rPr lang="en-US" sz="2000" dirty="0"/>
              <a:t>Ellis Island – the main processing point for newly arriving immigrants</a:t>
            </a:r>
          </a:p>
          <a:p>
            <a:pPr lvl="3"/>
            <a:r>
              <a:rPr lang="en-US" sz="2000" dirty="0"/>
              <a:t> - located in New York Bay</a:t>
            </a:r>
          </a:p>
          <a:p>
            <a:pPr lvl="3"/>
            <a:r>
              <a:rPr lang="en-US" sz="2000" dirty="0"/>
              <a:t> - medical examinations – could be a humiliating and dehumanizing experience.  Quick exams, lots of questions, could be SENT BACK!</a:t>
            </a:r>
          </a:p>
          <a:p>
            <a:pPr lvl="3"/>
            <a:r>
              <a:rPr lang="en-US" sz="2000" dirty="0"/>
              <a:t> - Inspectors often changed last names as they struggled with foreign spellings and pronunciations.</a:t>
            </a:r>
          </a:p>
          <a:p>
            <a:pPr lvl="3"/>
            <a:r>
              <a:rPr lang="en-US" sz="2000" dirty="0"/>
              <a:t> - Immigrants waited in long lines to be “processed” and have their “fate” decided by inspector</a:t>
            </a:r>
          </a:p>
        </p:txBody>
      </p:sp>
    </p:spTree>
    <p:extLst>
      <p:ext uri="{BB962C8B-B14F-4D97-AF65-F5344CB8AC3E}">
        <p14:creationId xmlns:p14="http://schemas.microsoft.com/office/powerpoint/2010/main" val="240053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Slide G – As you view the slide , discuss the following with your neighbors: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some words you would use to describe this neighborhood?</a:t>
            </a:r>
          </a:p>
          <a:p>
            <a:r>
              <a:rPr lang="en-US" dirty="0"/>
              <a:t>What are some positive aspects of living here?</a:t>
            </a:r>
          </a:p>
          <a:p>
            <a:r>
              <a:rPr lang="en-US" dirty="0"/>
              <a:t>What are some negative aspects?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Do you think immigrants had much of a choice about where they lived when they first arrived?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84991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Slide H – Look at the details of the slide…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24" y="1433242"/>
            <a:ext cx="7165176" cy="44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960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472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Verdana</vt:lpstr>
      <vt:lpstr>Wingdings 2</vt:lpstr>
      <vt:lpstr>Aspect</vt:lpstr>
      <vt:lpstr>Immigration </vt:lpstr>
      <vt:lpstr>AS you view this slide, turn and talk to your neighbors about the following:  - What is happening in the slide?  - Who are the people on the boat?  - How do you think they are feeling?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</dc:title>
  <dc:creator>krachukc</dc:creator>
  <cp:lastModifiedBy>Vanlue, Coleen K.</cp:lastModifiedBy>
  <cp:revision>18</cp:revision>
  <dcterms:created xsi:type="dcterms:W3CDTF">2016-10-03T20:48:09Z</dcterms:created>
  <dcterms:modified xsi:type="dcterms:W3CDTF">2020-01-10T19:41:14Z</dcterms:modified>
</cp:coreProperties>
</file>