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04/02/2020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04/02/2020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q-CBZ5MUHA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p.la/primary-source-sets/the-black-power-movement/sources/3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Power Movement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79" y="609600"/>
            <a:ext cx="3683254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</a:rPr>
              <a:t>“The Black Power Movement of the 1960s and 1970s was a political and social movement whose advocates believed in racial pride, self-sufficiency, and equality for all people of Black and African descent.” </a:t>
            </a:r>
            <a:r>
              <a:rPr lang="en-US" sz="2000" dirty="0" err="1">
                <a:effectLst/>
              </a:rPr>
              <a:t>Odlum</a:t>
            </a:r>
            <a:r>
              <a:rPr lang="en-US" sz="2000" dirty="0">
                <a:effectLst/>
              </a:rPr>
              <a:t>, DPLA.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24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593125"/>
            <a:ext cx="8689976" cy="918517"/>
          </a:xfrm>
        </p:spPr>
        <p:txBody>
          <a:bodyPr/>
          <a:lstStyle/>
          <a:p>
            <a:r>
              <a:rPr lang="en-US" dirty="0"/>
              <a:t>Origins of Black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234" y="1643449"/>
            <a:ext cx="8689976" cy="490563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1940’s – Phillip Randolph (African American Labor activist) organized March on Washington.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March on Washington -  “an all-Negro movement” that would inculcate “a sense of self-reliance” and “break down the slave psychology and inferiority-complex in Negroes which comes and is nourished with Negroes relying on white people for direction and support.”</a:t>
            </a:r>
            <a:r>
              <a:rPr lang="en-US" dirty="0">
                <a:solidFill>
                  <a:schemeClr val="tx1"/>
                </a:solidFill>
                <a:effectLst/>
              </a:rPr>
              <a:t> (Khan Academy)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 1954 Richard Wright (African American intellectual) wrote “</a:t>
            </a:r>
            <a:r>
              <a:rPr lang="en-US" i="1" dirty="0">
                <a:solidFill>
                  <a:schemeClr val="tx1"/>
                </a:solidFill>
                <a:effectLst/>
              </a:rPr>
              <a:t>Black Power”. </a:t>
            </a:r>
            <a:r>
              <a:rPr lang="en-US" dirty="0">
                <a:solidFill>
                  <a:schemeClr val="tx1"/>
                </a:solidFill>
                <a:effectLst/>
              </a:rPr>
              <a:t>About his trip to Africa’s Gold Coast.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Randolph, Wright and Malcolm X all were aligned in the idea of the need to end white oppression  </a:t>
            </a:r>
          </a:p>
          <a:p>
            <a:endParaRPr lang="en-US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Malcolm X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6507443" cy="34241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Born Malcolm little May 19, 1925 in Omaha, Nebraska.</a:t>
            </a:r>
          </a:p>
          <a:p>
            <a:r>
              <a:rPr lang="en-US" dirty="0"/>
              <a:t>Converted to Nation of Islam (aka – black </a:t>
            </a:r>
            <a:r>
              <a:rPr lang="en-US" dirty="0" err="1"/>
              <a:t>muslims</a:t>
            </a:r>
            <a:r>
              <a:rPr lang="en-US" dirty="0"/>
              <a:t>) while in prison </a:t>
            </a:r>
          </a:p>
          <a:p>
            <a:r>
              <a:rPr lang="en-US" dirty="0" err="1"/>
              <a:t>fyi</a:t>
            </a:r>
            <a:r>
              <a:rPr lang="en-US" dirty="0"/>
              <a:t>: Cassius clay changed his name after converting to Nation of Islam to Muhammad </a:t>
            </a:r>
            <a:r>
              <a:rPr lang="en-US" dirty="0" err="1"/>
              <a:t>ali</a:t>
            </a:r>
            <a:r>
              <a:rPr lang="en-US" dirty="0"/>
              <a:t> (famous heavyweight boxer)</a:t>
            </a:r>
          </a:p>
          <a:p>
            <a:r>
              <a:rPr lang="en-US" dirty="0" err="1"/>
              <a:t>Beleifs</a:t>
            </a:r>
            <a:r>
              <a:rPr lang="en-US" dirty="0"/>
              <a:t> founded on teachings of Marcus Garvey (remember him?  (back to Africa movement– blacks and whites </a:t>
            </a:r>
            <a:r>
              <a:rPr lang="en-US" u="sng" dirty="0"/>
              <a:t>should</a:t>
            </a:r>
            <a:r>
              <a:rPr lang="en-US" dirty="0"/>
              <a:t> be separate)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4" y="2366962"/>
            <a:ext cx="2964917" cy="3424237"/>
          </a:xfrm>
        </p:spPr>
      </p:pic>
    </p:spTree>
    <p:extLst>
      <p:ext uri="{BB962C8B-B14F-4D97-AF65-F5344CB8AC3E}">
        <p14:creationId xmlns:p14="http://schemas.microsoft.com/office/powerpoint/2010/main" val="85323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and Contrast</a:t>
            </a:r>
            <a:br>
              <a:rPr lang="en-US" dirty="0"/>
            </a:br>
            <a:r>
              <a:rPr lang="en-US" dirty="0"/>
              <a:t>MLK/Malcolm X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111979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https://www.youtube.com/watch?v=kq-CBZ5MUHA</a:t>
            </a:r>
            <a:endParaRPr lang="en-US" dirty="0"/>
          </a:p>
          <a:p>
            <a:r>
              <a:rPr lang="en-US" dirty="0"/>
              <a:t>FYI: Take notes on similarities and Differences to help with assignment at end of </a:t>
            </a:r>
            <a:r>
              <a:rPr lang="en-US" dirty="0" err="1"/>
              <a:t>powerpoint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17" t="-7791" r="-5629" b="-17885"/>
          <a:stretch/>
        </p:blipFill>
        <p:spPr>
          <a:xfrm>
            <a:off x="1290762" y="-103805"/>
            <a:ext cx="10357898" cy="48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black power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Black panther party: Founded 1966 in Oakland, CA by Bobby </a:t>
            </a:r>
            <a:r>
              <a:rPr lang="en-US" sz="2400" dirty="0" err="1"/>
              <a:t>seale</a:t>
            </a:r>
            <a:r>
              <a:rPr lang="en-US" sz="2400" dirty="0"/>
              <a:t> and Huey P. Newton. </a:t>
            </a:r>
          </a:p>
          <a:p>
            <a:r>
              <a:rPr lang="en-US" sz="2400" dirty="0"/>
              <a:t>Black Women’s united front</a:t>
            </a:r>
          </a:p>
          <a:p>
            <a:r>
              <a:rPr lang="en-US" sz="2400" dirty="0"/>
              <a:t>Nation of Islam </a:t>
            </a:r>
          </a:p>
          <a:p>
            <a:r>
              <a:rPr lang="en-US" sz="2400" dirty="0"/>
              <a:t>Student nonviolent coordinating committee: leader </a:t>
            </a:r>
            <a:r>
              <a:rPr lang="en-US" sz="2400" dirty="0" err="1"/>
              <a:t>stokely</a:t>
            </a:r>
            <a:r>
              <a:rPr lang="en-US" sz="2400" dirty="0"/>
              <a:t> Carmichael (Inspired by Malcolm x)</a:t>
            </a:r>
          </a:p>
          <a:p>
            <a:r>
              <a:rPr lang="en-US" sz="2400" dirty="0"/>
              <a:t>These organizations sought to expose and destroy white racism through new political, economic, and cultural programs.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850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82561"/>
          </a:xfrm>
        </p:spPr>
        <p:txBody>
          <a:bodyPr/>
          <a:lstStyle/>
          <a:p>
            <a:r>
              <a:rPr lang="en-US" dirty="0"/>
              <a:t>Black Panther party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83026"/>
            <a:ext cx="10363826" cy="410817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Militant ideology that was created due to address the severe racism and segregation of the time. </a:t>
            </a:r>
            <a:r>
              <a:rPr lang="en-US" dirty="0">
                <a:effectLst/>
              </a:rPr>
              <a:t>revolutionary organization with an ideology of black nationalism, socialism, and armed self-defense.</a:t>
            </a:r>
            <a:endParaRPr lang="en-US" dirty="0"/>
          </a:p>
          <a:p>
            <a:r>
              <a:rPr lang="en-US" dirty="0"/>
              <a:t>The agenda/platform of BPP can be viewed on this primary source. FYI: read this source to help with assignment at end. </a:t>
            </a:r>
          </a:p>
          <a:p>
            <a:r>
              <a:rPr lang="en-US" dirty="0">
                <a:hlinkClick r:id="rId2"/>
              </a:rPr>
              <a:t>https://dp.la/primary-source-sets/the-black-power-movement/sources/388</a:t>
            </a:r>
            <a:r>
              <a:rPr lang="en-US" dirty="0"/>
              <a:t> (Print or increase the size to help you read it!)</a:t>
            </a:r>
          </a:p>
          <a:p>
            <a:r>
              <a:rPr lang="en-US" dirty="0"/>
              <a:t>The BPP is known for its opposition of nonviolent methods of dealing with the times.  </a:t>
            </a:r>
          </a:p>
          <a:p>
            <a:r>
              <a:rPr lang="en-US" dirty="0"/>
              <a:t>The black panthers were also seen as community activists and set up programs to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 breakfast for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sickle-cell </a:t>
            </a:r>
            <a:r>
              <a:rPr lang="en-US" dirty="0" err="1">
                <a:effectLst/>
              </a:rPr>
              <a:t>anaemia</a:t>
            </a:r>
            <a:r>
              <a:rPr lang="en-US" dirty="0">
                <a:effectLst/>
              </a:rPr>
              <a:t>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legal aid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 adult education.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5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5304"/>
            <a:ext cx="10363826" cy="393589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Choose 2 out of the 3 following three choices to complete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1 pager comparing and contrasting martin </a:t>
            </a:r>
            <a:r>
              <a:rPr lang="en-US" dirty="0" err="1"/>
              <a:t>luther</a:t>
            </a:r>
            <a:r>
              <a:rPr lang="en-US" dirty="0"/>
              <a:t> king and Malcolm x. you should add graphics to support your written points.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the primary source document (on slide 6) and list five items that you feel were most likely to help the BPP accomplish their goals.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Was the Black power movement a part of the civil rights movement</a:t>
            </a:r>
            <a:r>
              <a:rPr lang="en-US"/>
              <a:t>?  Explain </a:t>
            </a:r>
            <a:r>
              <a:rPr lang="en-US" dirty="0"/>
              <a:t>with evidence why or why not.   - 2 paragraphs.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6594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1375</TotalTime>
  <Words>543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Black Power Movement</vt:lpstr>
      <vt:lpstr>Origins of Black power</vt:lpstr>
      <vt:lpstr>Malcolm X </vt:lpstr>
      <vt:lpstr>Compare and Contrast MLK/Malcolm X</vt:lpstr>
      <vt:lpstr>Support for black power movement</vt:lpstr>
      <vt:lpstr>Black Panther party </vt:lpstr>
      <vt:lpstr>Assignment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Power Movement</dc:title>
  <dc:creator>Crystal Rymer</dc:creator>
  <cp:lastModifiedBy>Vanlue, Coleen K.</cp:lastModifiedBy>
  <cp:revision>21</cp:revision>
  <dcterms:created xsi:type="dcterms:W3CDTF">2020-03-30T15:33:56Z</dcterms:created>
  <dcterms:modified xsi:type="dcterms:W3CDTF">2020-04-02T20:52:41Z</dcterms:modified>
</cp:coreProperties>
</file>